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75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3" r:id="rId14"/>
    <p:sldId id="271" r:id="rId15"/>
    <p:sldId id="272" r:id="rId16"/>
    <p:sldId id="274" r:id="rId17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D0EA97C-B809-45E0-A9E2-E5882BFD33EB}" type="datetime1">
              <a:rPr lang="nl-NL" smtClean="0"/>
              <a:t>17-5-2021</a:t>
            </a:fld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F148070-BB63-4AB2-93E2-2A30556701E1}" type="datetime1">
              <a:rPr lang="nl-NL" smtClean="0"/>
              <a:t>17-5-2021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"/>
              <a:t>Klik om de tekststijlen van het model te bewerken</a:t>
            </a:r>
            <a:endParaRPr lang="en-US"/>
          </a:p>
          <a:p>
            <a:pPr lvl="1" rtl="0"/>
            <a:r>
              <a:rPr lang="nl"/>
              <a:t>Tweede niveau</a:t>
            </a:r>
          </a:p>
          <a:p>
            <a:pPr lvl="2" rtl="0"/>
            <a:r>
              <a:rPr lang="nl"/>
              <a:t>Derde niveau</a:t>
            </a:r>
          </a:p>
          <a:p>
            <a:pPr lvl="3" rtl="0"/>
            <a:r>
              <a:rPr lang="nl"/>
              <a:t>Vierde niveau</a:t>
            </a:r>
          </a:p>
          <a:p>
            <a:pPr lvl="4" rtl="0"/>
            <a:r>
              <a:rPr lang="nl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chthoe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hthoe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hthoe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echte verbindingslijn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E565F9AE-BFFA-4397-9A9B-ECDD71208513}" type="datetime1">
              <a:rPr lang="nl-NL" smtClean="0"/>
              <a:t>17-5-2021</a:t>
            </a:fld>
            <a:endParaRPr lang="en-US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D1A3E2-AC0B-43D4-9C0D-5BC43413D0D9}" type="datetime1">
              <a:rPr lang="nl-NL" smtClean="0"/>
              <a:t>17-5-2021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 het model te bewerken</a:t>
            </a:r>
            <a:endParaRPr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7BB443-3CF3-4283-B31E-9D5D504E632F}" type="datetime1">
              <a:rPr lang="nl-NL" smtClean="0"/>
              <a:t>17-5-2021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F80720-5837-4C35-BBE5-1C1ED630F5B7}" type="datetime1">
              <a:rPr lang="nl-NL" smtClean="0"/>
              <a:t>17-5-2021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chthoe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hthoe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hthoe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grpSp>
        <p:nvGrpSpPr>
          <p:cNvPr id="16" name="Groe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51D61260-E445-41FE-8C4B-72173B6D0ED2}" type="datetime1">
              <a:rPr lang="nl-NL" smtClean="0"/>
              <a:t>17-5-2021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C221E6-93FE-4E73-A747-F51086EDA737}" type="datetime1">
              <a:rPr lang="nl-NL" smtClean="0"/>
              <a:t>17-5-2021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7085B3-56AC-4272-A0A8-7A87BE8500B8}" type="datetime1">
              <a:rPr lang="nl-NL" smtClean="0"/>
              <a:t>17-5-2021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C61C45-8544-4D8A-9076-355F45D20F8A}" type="datetime1">
              <a:rPr lang="nl-NL" smtClean="0"/>
              <a:t>17-5-2021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151E75-6D2D-4AAA-97D4-ECC5AACC1597}" type="datetime1">
              <a:rPr lang="nl-NL" smtClean="0"/>
              <a:t>17-5-2021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D91434D6-CBFF-4FFF-8AC2-8BBE1C43CBB9}" type="datetime1">
              <a:rPr lang="nl-NL" smtClean="0"/>
              <a:t>17-5-2021</a:t>
            </a:fld>
            <a:endParaRPr lang="en-US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" dirty="0"/>
              <a:t>Klik op pictogram om afbeelding toe te voegen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0D6C6CD4-61FA-4797-A9C5-D735A3502853}" type="datetime1">
              <a:rPr lang="nl-NL" smtClean="0"/>
              <a:t>17-5-2021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hthoe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chthoe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hthoe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"/>
              <a:t>Klik om de tekststijlen van het model te bewerken</a:t>
            </a:r>
          </a:p>
          <a:p>
            <a:pPr lvl="1" rtl="0"/>
            <a:r>
              <a:rPr lang="nl"/>
              <a:t>Tweede niveau</a:t>
            </a:r>
          </a:p>
          <a:p>
            <a:pPr lvl="2" rtl="0"/>
            <a:r>
              <a:rPr lang="nl"/>
              <a:t>Derde niveau</a:t>
            </a:r>
          </a:p>
          <a:p>
            <a:pPr lvl="3" rtl="0"/>
            <a:r>
              <a:rPr lang="nl"/>
              <a:t>Vierde niveau</a:t>
            </a:r>
          </a:p>
          <a:p>
            <a:pPr lvl="4" rtl="0"/>
            <a:r>
              <a:rPr lang="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6A64366-1BE6-485D-BF1A-8F9BCC4FB451}" type="datetime1">
              <a:rPr lang="nl-NL" smtClean="0"/>
              <a:t>17-5-2021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Ai6ZI0nw1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hthoek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hthoek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/>
          </a:bodyPr>
          <a:lstStyle/>
          <a:p>
            <a:pPr rtl="0"/>
            <a:r>
              <a:rPr lang="nl" sz="4400" dirty="0">
                <a:solidFill>
                  <a:schemeClr val="tx1"/>
                </a:solidFill>
              </a:rPr>
              <a:t>Sociale problematiek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nl" dirty="0">
                <a:solidFill>
                  <a:schemeClr val="tx1"/>
                </a:solidFill>
              </a:rPr>
              <a:t>Project 8</a:t>
            </a:r>
          </a:p>
          <a:p>
            <a:pPr rtl="0"/>
            <a:r>
              <a:rPr lang="nl" dirty="0">
                <a:solidFill>
                  <a:schemeClr val="tx1"/>
                </a:solidFill>
              </a:rPr>
              <a:t>Les 1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133475" y="2333612"/>
            <a:ext cx="9991725" cy="203132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br>
              <a:rPr lang="nl-NL" sz="3600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nl-NL" sz="3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HUISWERK</a:t>
            </a:r>
          </a:p>
          <a:p>
            <a:endParaRPr lang="nl-NL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LEZEN THEMA 5  Maatschappelijke zorg 2</a:t>
            </a: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	</a:t>
            </a:r>
            <a:r>
              <a:rPr lang="nl-NL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T.b.v. het schrijven van de artikelen.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Vragen?</a:t>
            </a:r>
          </a:p>
        </p:txBody>
      </p:sp>
    </p:spTree>
    <p:extLst>
      <p:ext uri="{BB962C8B-B14F-4D97-AF65-F5344CB8AC3E}">
        <p14:creationId xmlns:p14="http://schemas.microsoft.com/office/powerpoint/2010/main" val="156063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100137" y="2105012"/>
            <a:ext cx="9991725" cy="563231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De opdracht voor het vak sociale problematiek:</a:t>
            </a:r>
            <a:endParaRPr lang="nl-NL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Maak in een groepje van 3 a 4 studenten online </a:t>
            </a:r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tijdschrift </a:t>
            </a:r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over sociale problematiek(en). Doelgroep waar je het tijdschrift voor maakt: MBO-studenten</a:t>
            </a: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 </a:t>
            </a:r>
          </a:p>
          <a:p>
            <a:r>
              <a:rPr lang="nl-NL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Het tijdschrift bevat de volgende onderdelen</a:t>
            </a:r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</a:t>
            </a: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Deel A</a:t>
            </a:r>
            <a:endParaRPr lang="nl-NL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 artikelen over sociale problemen met als doel informerend te zijn. Ieder artikel is minimaal 1 a4 in normaal lettertype en exclusief afbeeldingen. </a:t>
            </a:r>
          </a:p>
          <a:p>
            <a:b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Deel B</a:t>
            </a:r>
            <a:endParaRPr lang="nl-NL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Kies uit</a:t>
            </a: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 informerende items over een sociaal probleem gericht op methodiek, interventie of verdieping.</a:t>
            </a: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Of</a:t>
            </a: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 uitgewerkt interview met iemand uit het werkveld (die werkt met mensen met sociale problemen)</a:t>
            </a: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 </a:t>
            </a:r>
          </a:p>
          <a:p>
            <a:endParaRPr lang="nl-NL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Wat gaan we dan precies doen komende weken? – De eindopdracht	                    </a:t>
            </a:r>
            <a:r>
              <a:rPr lang="nl-NL" sz="3600" dirty="0"/>
              <a:t>1/2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9987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100137" y="2105012"/>
            <a:ext cx="9991725" cy="286232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Deel C</a:t>
            </a:r>
            <a:endParaRPr lang="nl-NL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 zelfgemaakte creatief item zoals een gedicht, tekening, filmpje of puzzel over sociale problematiek.</a:t>
            </a: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 </a:t>
            </a: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Deel D</a:t>
            </a:r>
            <a:endParaRPr lang="nl-NL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 ingevuld beoordelingsformulier door een andere groep. De peerreview</a:t>
            </a:r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endParaRPr lang="nl-NL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 </a:t>
            </a:r>
            <a:endParaRPr lang="nl-NL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 </a:t>
            </a:r>
            <a:endParaRPr lang="nl-NL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Deel E </a:t>
            </a:r>
            <a:endParaRPr lang="nl-NL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Individuele reflectie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Wat gaan we dan precies doen komende weken? – De eindopdracht	                    </a:t>
            </a:r>
            <a:r>
              <a:rPr lang="nl-NL" sz="3600" dirty="0"/>
              <a:t>2/2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0226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100137" y="2105012"/>
            <a:ext cx="9991725" cy="34163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Een alternatief op de invulling van het digitale tijdschrift mag natuurlijk ook. </a:t>
            </a: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Denk aan</a:t>
            </a:r>
          </a:p>
          <a:p>
            <a:pPr marL="285750" indent="-285750">
              <a:buFontTx/>
              <a:buChar char="-"/>
            </a:pPr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Het opnemen van een podcast</a:t>
            </a:r>
          </a:p>
          <a:p>
            <a:pPr marL="285750" indent="-285750">
              <a:buFontTx/>
              <a:buChar char="-"/>
            </a:pPr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Het maken van een filmpje</a:t>
            </a:r>
          </a:p>
          <a:p>
            <a:pPr marL="285750" indent="-285750">
              <a:buFontTx/>
              <a:buChar char="-"/>
            </a:pPr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Een ander creatief idee waarmee je aan de criteria kunt voldoen? Overleg met je docent.</a:t>
            </a:r>
          </a:p>
          <a:p>
            <a:endParaRPr lang="nl-NL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Zorg in dit geval voor een duidelijke link in het tijdschrift naar het juiste medium. </a:t>
            </a:r>
          </a:p>
          <a:p>
            <a:b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Zorg ervoor dat de kwaliteit van de opname goed is.</a:t>
            </a:r>
          </a:p>
          <a:p>
            <a:endParaRPr lang="nl-NL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Creatief afwijken van de opdracht</a:t>
            </a:r>
          </a:p>
        </p:txBody>
      </p:sp>
    </p:spTree>
    <p:extLst>
      <p:ext uri="{BB962C8B-B14F-4D97-AF65-F5344CB8AC3E}">
        <p14:creationId xmlns:p14="http://schemas.microsoft.com/office/powerpoint/2010/main" val="1647120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100137" y="2105012"/>
            <a:ext cx="9991725" cy="34163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Maak groepjes van 3-4 personen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In deze groep ga je in break-out rooms uiteen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Maak een plan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Denk na over hoe jullie willen gaan samenwerken.</a:t>
            </a: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	Welke afspraken maken jullie? 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Welke onderwerpen willen jullie gaan belichten in het tijdschrift?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Schrijf alle creatieve ideeën op en kom tot een plan.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Groepen maken en brainstormen</a:t>
            </a:r>
          </a:p>
        </p:txBody>
      </p:sp>
    </p:spTree>
    <p:extLst>
      <p:ext uri="{BB962C8B-B14F-4D97-AF65-F5344CB8AC3E}">
        <p14:creationId xmlns:p14="http://schemas.microsoft.com/office/powerpoint/2010/main" val="543179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100137" y="2105012"/>
            <a:ext cx="9991725" cy="147732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Documentaires kijken kan een heel goede bron zijn voor jullie tijdschrift. </a:t>
            </a:r>
          </a:p>
          <a:p>
            <a:endParaRPr lang="nl-NL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Bijvoorbeeld</a:t>
            </a: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	-	Dakloze jongeren tijdens de pandemie </a:t>
            </a:r>
            <a:r>
              <a:rPr lang="nl-NL" dirty="0">
                <a:hlinkClick r:id="rId3" tooltip="https://youtu.be/kai6zi0nw1s"/>
              </a:rPr>
              <a:t>https://youtu.be/kAi6ZI0nw1s</a:t>
            </a:r>
            <a:endParaRPr lang="nl-NL" dirty="0"/>
          </a:p>
          <a:p>
            <a:endParaRPr lang="nl-NL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Documentaire </a:t>
            </a:r>
          </a:p>
        </p:txBody>
      </p:sp>
    </p:spTree>
    <p:extLst>
      <p:ext uri="{BB962C8B-B14F-4D97-AF65-F5344CB8AC3E}">
        <p14:creationId xmlns:p14="http://schemas.microsoft.com/office/powerpoint/2010/main" val="1537363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100137" y="2105012"/>
            <a:ext cx="9991725" cy="110799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sz="6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TOT VOLGENDE WEEK!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Vragen?</a:t>
            </a:r>
          </a:p>
        </p:txBody>
      </p:sp>
    </p:spTree>
    <p:extLst>
      <p:ext uri="{BB962C8B-B14F-4D97-AF65-F5344CB8AC3E}">
        <p14:creationId xmlns:p14="http://schemas.microsoft.com/office/powerpoint/2010/main" val="39409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9" name="Rechthoek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hthoek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751" y="642594"/>
            <a:ext cx="6718433" cy="1746504"/>
          </a:xfrm>
        </p:spPr>
        <p:txBody>
          <a:bodyPr rtlCol="0">
            <a:normAutofit/>
          </a:bodyPr>
          <a:lstStyle/>
          <a:p>
            <a:pPr rtl="0"/>
            <a:r>
              <a:rPr lang="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 vandaag….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4740751" y="2097405"/>
            <a:ext cx="68987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Introductie sociale problematiek</a:t>
            </a:r>
          </a:p>
          <a:p>
            <a:endParaRPr lang="nl-NL" dirty="0"/>
          </a:p>
          <a:p>
            <a:r>
              <a:rPr lang="nl-NL" dirty="0"/>
              <a:t>Uitleg over het project</a:t>
            </a:r>
          </a:p>
          <a:p>
            <a:endParaRPr lang="nl-NL" dirty="0"/>
          </a:p>
          <a:p>
            <a:r>
              <a:rPr lang="nl-NL" dirty="0"/>
              <a:t>Groepen maken</a:t>
            </a:r>
          </a:p>
          <a:p>
            <a:r>
              <a:rPr lang="nl-NL" dirty="0"/>
              <a:t>	Brainstormen in </a:t>
            </a:r>
            <a:r>
              <a:rPr lang="nl-NL" dirty="0" err="1"/>
              <a:t>Breakout</a:t>
            </a:r>
            <a:r>
              <a:rPr lang="nl-NL" dirty="0"/>
              <a:t> rooms.</a:t>
            </a:r>
          </a:p>
          <a:p>
            <a:endParaRPr lang="nl-NL" dirty="0"/>
          </a:p>
          <a:p>
            <a:r>
              <a:rPr lang="nl-NL" dirty="0"/>
              <a:t>Docu + kijkopdracht</a:t>
            </a:r>
          </a:p>
        </p:txBody>
      </p:sp>
    </p:spTree>
    <p:extLst>
      <p:ext uri="{BB962C8B-B14F-4D97-AF65-F5344CB8AC3E}">
        <p14:creationId xmlns:p14="http://schemas.microsoft.com/office/powerpoint/2010/main" val="121601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066800" y="2127772"/>
            <a:ext cx="9991725" cy="304698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Project bestaat uit 2 delen</a:t>
            </a:r>
          </a:p>
          <a:p>
            <a:pPr lvl="1"/>
            <a:r>
              <a:rPr lang="nl-NL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Het verdiepen in verschillende soorten sociale problematiek en het maken van een digitaal </a:t>
            </a:r>
            <a:r>
              <a:rPr lang="nl-NL" sz="24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tijdschrijft</a:t>
            </a:r>
            <a:r>
              <a:rPr lang="nl-NL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. </a:t>
            </a:r>
            <a:r>
              <a:rPr lang="nl-NL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Deze lever je in op of voor zondag 13 juni 23:59. </a:t>
            </a:r>
            <a:r>
              <a:rPr lang="nl-NL" sz="2400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Schrijf gelijk maar even op.</a:t>
            </a:r>
          </a:p>
          <a:p>
            <a:pPr marL="274320" lvl="1" indent="0">
              <a:buNone/>
            </a:pPr>
            <a:endParaRPr lang="nl-NL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274320" lvl="1" indent="0">
              <a:buNone/>
            </a:pPr>
            <a:endParaRPr lang="nl-NL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274320" lvl="1" indent="0">
              <a:buNone/>
            </a:pPr>
            <a:endParaRPr lang="nl-NL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nl-NL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Lessen over crisisinterventies met een interactieve theorietoets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642594"/>
            <a:ext cx="10058400" cy="13716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Project 8  	Sociale problematiek en                         			Crisisinterventies</a:t>
            </a:r>
          </a:p>
        </p:txBody>
      </p:sp>
    </p:spTree>
    <p:extLst>
      <p:ext uri="{BB962C8B-B14F-4D97-AF65-F5344CB8AC3E}">
        <p14:creationId xmlns:p14="http://schemas.microsoft.com/office/powerpoint/2010/main" val="383534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066800" y="2127772"/>
            <a:ext cx="9991725" cy="34778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Week 01	-	</a:t>
            </a:r>
            <a:r>
              <a:rPr lang="nl-NL" sz="2000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Hemelvaart</a:t>
            </a:r>
          </a:p>
          <a:p>
            <a:r>
              <a:rPr lang="nl-NL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Week 02	-	Introductie</a:t>
            </a:r>
          </a:p>
          <a:p>
            <a:r>
              <a:rPr lang="nl-NL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Week 03	-	Artikelen schrijven</a:t>
            </a:r>
          </a:p>
          <a:p>
            <a:r>
              <a:rPr lang="nl-NL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Week 04	-	</a:t>
            </a:r>
            <a:r>
              <a:rPr lang="nl-NL" sz="2000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Examenweek</a:t>
            </a:r>
          </a:p>
          <a:p>
            <a:r>
              <a:rPr lang="nl-NL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Week 05	-	Eindproduct inleveren incl. reflectie en peerreviews</a:t>
            </a:r>
          </a:p>
          <a:p>
            <a:endParaRPr lang="nl-NL" sz="2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Week 06	-	Agressie</a:t>
            </a:r>
          </a:p>
          <a:p>
            <a:r>
              <a:rPr lang="nl-NL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Week 07	-	Crisisinterventies</a:t>
            </a:r>
          </a:p>
          <a:p>
            <a:r>
              <a:rPr lang="nl-NL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Week 08	-	Onvrijwillige zorg</a:t>
            </a:r>
          </a:p>
          <a:p>
            <a:r>
              <a:rPr lang="nl-NL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Week 09	-	Interactieve theorietoets (Je gelooft je ogen niet)</a:t>
            </a:r>
          </a:p>
          <a:p>
            <a:r>
              <a:rPr lang="nl-NL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Week 10	-	Bufferweek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Planning</a:t>
            </a:r>
          </a:p>
        </p:txBody>
      </p:sp>
    </p:spTree>
    <p:extLst>
      <p:ext uri="{BB962C8B-B14F-4D97-AF65-F5344CB8AC3E}">
        <p14:creationId xmlns:p14="http://schemas.microsoft.com/office/powerpoint/2010/main" val="3198479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066800" y="2127772"/>
            <a:ext cx="999172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dirty="0" err="1"/>
              <a:t>Collaborate</a:t>
            </a:r>
            <a:endParaRPr lang="nl-NL" dirty="0"/>
          </a:p>
          <a:p>
            <a:endParaRPr lang="nl-NL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Wat is sociale problematiek?</a:t>
            </a:r>
          </a:p>
        </p:txBody>
      </p:sp>
    </p:spTree>
    <p:extLst>
      <p:ext uri="{BB962C8B-B14F-4D97-AF65-F5344CB8AC3E}">
        <p14:creationId xmlns:p14="http://schemas.microsoft.com/office/powerpoint/2010/main" val="630051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133475" y="2333612"/>
            <a:ext cx="9991725" cy="34163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Gedrag van een persoon dat door grote groepen als een (maatschappelijk) probleem wordt gezien. </a:t>
            </a:r>
          </a:p>
          <a:p>
            <a:endParaRPr lang="nl-NL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Pesten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Spijbelen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Laaggeletterdheid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Mishandeling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Geldproblemen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Vechtscheiding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Radicalisering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Maatschappelijke zorg 2 (pag. 84 t/m 88)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Wat is sociale problematiek?</a:t>
            </a:r>
          </a:p>
        </p:txBody>
      </p:sp>
    </p:spTree>
    <p:extLst>
      <p:ext uri="{BB962C8B-B14F-4D97-AF65-F5344CB8AC3E}">
        <p14:creationId xmlns:p14="http://schemas.microsoft.com/office/powerpoint/2010/main" val="1939157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133475" y="2333612"/>
            <a:ext cx="9991725" cy="34163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b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Goed luisteren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Vragen stellen (en natuurlijk doorvragen(!))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Kennis van Sociale kaart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Inhoudelijke kennis van de problematiek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Cliënt motiveren om zelf actief te worden in het zoeken naar oplossingen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Begeleiding bij sociale problematiek</a:t>
            </a:r>
          </a:p>
        </p:txBody>
      </p:sp>
    </p:spTree>
    <p:extLst>
      <p:ext uri="{BB962C8B-B14F-4D97-AF65-F5344CB8AC3E}">
        <p14:creationId xmlns:p14="http://schemas.microsoft.com/office/powerpoint/2010/main" val="4081674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133475" y="2333612"/>
            <a:ext cx="9991725" cy="258532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Welke hulporganisaties zijn er voor sociale problematiek?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Hulporganisaties bij sociale problematiek</a:t>
            </a:r>
          </a:p>
        </p:txBody>
      </p:sp>
    </p:spTree>
    <p:extLst>
      <p:ext uri="{BB962C8B-B14F-4D97-AF65-F5344CB8AC3E}">
        <p14:creationId xmlns:p14="http://schemas.microsoft.com/office/powerpoint/2010/main" val="241777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Een afbeelding met materiaal, tafel, rood, bedekt&#10;&#10;Beschrijving automatisch gegenereer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2E835F-2EF0-4708-8CE7-BCDF9238DE30}"/>
              </a:ext>
            </a:extLst>
          </p:cNvPr>
          <p:cNvSpPr txBox="1"/>
          <p:nvPr/>
        </p:nvSpPr>
        <p:spPr>
          <a:xfrm>
            <a:off x="1133475" y="2333612"/>
            <a:ext cx="9991725" cy="397031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Gemeente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GGD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Centrum voor Jeugd en Gezin (CJG)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Veilig Thuis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Verslavingszorg (VNN)</a:t>
            </a: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Overige welzijnsinstellingen</a:t>
            </a:r>
          </a:p>
          <a:p>
            <a:endParaRPr lang="nl-NL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nl-NL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E239FDB-D83F-4D0A-A48A-2989EE6083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/>
              <a:t>Hulporganisaties bij sociale problematiek</a:t>
            </a:r>
          </a:p>
        </p:txBody>
      </p:sp>
    </p:spTree>
    <p:extLst>
      <p:ext uri="{BB962C8B-B14F-4D97-AF65-F5344CB8AC3E}">
        <p14:creationId xmlns:p14="http://schemas.microsoft.com/office/powerpoint/2010/main" val="63447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22_TF56410444" id="{27F6A5AA-9E72-44A1-9506-064AF95EB28B}" vid="{ED008959-6D9A-46E3-A724-C86C02202C81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{1D0A7174-F802-4AED-A093-1A7C22BBD932}tf56410444_win32</Template>
  <TotalTime>442</TotalTime>
  <Words>642</Words>
  <Application>Microsoft Office PowerPoint</Application>
  <PresentationFormat>Breedbeeld</PresentationFormat>
  <Paragraphs>134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Avenir Next LT Pro</vt:lpstr>
      <vt:lpstr>Avenir Next LT Pro Light</vt:lpstr>
      <vt:lpstr>Calibri</vt:lpstr>
      <vt:lpstr>Garamond</vt:lpstr>
      <vt:lpstr>SavonVTI</vt:lpstr>
      <vt:lpstr>Sociale problematiek</vt:lpstr>
      <vt:lpstr>Met vandaag….</vt:lpstr>
      <vt:lpstr>Project 8   Sociale problematiek en                            Crisisinterventies</vt:lpstr>
      <vt:lpstr>Planning</vt:lpstr>
      <vt:lpstr>Wat is sociale problematiek?</vt:lpstr>
      <vt:lpstr>Wat is sociale problematiek?</vt:lpstr>
      <vt:lpstr>Begeleiding bij sociale problematiek</vt:lpstr>
      <vt:lpstr>Hulporganisaties bij sociale problematiek</vt:lpstr>
      <vt:lpstr>Hulporganisaties bij sociale problematiek</vt:lpstr>
      <vt:lpstr>Vragen?</vt:lpstr>
      <vt:lpstr>Wat gaan we dan precies doen komende weken? – De eindopdracht                     1/2</vt:lpstr>
      <vt:lpstr>Wat gaan we dan precies doen komende weken? – De eindopdracht                     2/2</vt:lpstr>
      <vt:lpstr>Creatief afwijken van de opdracht</vt:lpstr>
      <vt:lpstr>Groepen maken en brainstormen</vt:lpstr>
      <vt:lpstr>Documentaire 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 problematiek</dc:title>
  <dc:creator>Edwin Bakker</dc:creator>
  <cp:lastModifiedBy>Anne Folkertsma</cp:lastModifiedBy>
  <cp:revision>10</cp:revision>
  <dcterms:created xsi:type="dcterms:W3CDTF">2021-05-11T08:11:49Z</dcterms:created>
  <dcterms:modified xsi:type="dcterms:W3CDTF">2021-05-17T14:36:07Z</dcterms:modified>
</cp:coreProperties>
</file>